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95" r:id="rId4"/>
    <p:sldId id="294" r:id="rId5"/>
    <p:sldId id="292" r:id="rId6"/>
    <p:sldId id="293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275" autoAdjust="0"/>
  </p:normalViewPr>
  <p:slideViewPr>
    <p:cSldViewPr>
      <p:cViewPr varScale="1">
        <p:scale>
          <a:sx n="49" d="100"/>
          <a:sy n="49" d="100"/>
        </p:scale>
        <p:origin x="19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7-9-2019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6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4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opdracht is simpel: bouw met je IBS-groep in 18 minuten een zo hoog mogelijke toren van 20 spaghettistokjes, 1 meter plakband en 1 meter touw. Voorwaarde is wel dat bovenop de toren een marshmallow moet kunnen liggen zonder dat de toren instort.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406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195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9216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Klas 1A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1, lesweek 3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IBS-rooster doornemen</a:t>
            </a:r>
          </a:p>
          <a:p>
            <a:r>
              <a:rPr lang="nl-NL" dirty="0"/>
              <a:t>Spaghetti </a:t>
            </a:r>
            <a:r>
              <a:rPr lang="nl-NL" dirty="0" err="1"/>
              <a:t>Marshmellow</a:t>
            </a:r>
            <a:r>
              <a:rPr lang="nl-NL" dirty="0"/>
              <a:t> Challenge</a:t>
            </a:r>
          </a:p>
          <a:p>
            <a:r>
              <a:rPr lang="nl-NL" dirty="0"/>
              <a:t>Individuele gesprekken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IBS-rooster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E6D3D7C0-AD9F-48A2-B4E5-28F3DD2CB6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760613"/>
            <a:ext cx="3857292" cy="3857292"/>
          </a:xfrm>
        </p:spPr>
      </p:pic>
    </p:spTree>
    <p:extLst>
      <p:ext uri="{BB962C8B-B14F-4D97-AF65-F5344CB8AC3E}">
        <p14:creationId xmlns:p14="http://schemas.microsoft.com/office/powerpoint/2010/main" val="10521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object&#10;&#10;Automatisch gegenereerde beschrijving">
            <a:extLst>
              <a:ext uri="{FF2B5EF4-FFF2-40B4-BE49-F238E27FC236}">
                <a16:creationId xmlns:a16="http://schemas.microsoft.com/office/drawing/2014/main" id="{3FF9EE01-68A5-4D96-9D67-0A38C98DB3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016732"/>
            <a:ext cx="5789443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701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Nabespreken in je groep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9ADA468-E580-4F07-8E0D-9757792D9692}"/>
              </a:ext>
            </a:extLst>
          </p:cNvPr>
          <p:cNvSpPr txBox="1"/>
          <p:nvPr/>
        </p:nvSpPr>
        <p:spPr>
          <a:xfrm>
            <a:off x="2142950" y="1253150"/>
            <a:ext cx="6120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Was het leuk?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Hoe zijn jullie begonnen?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Wie nam de leiding?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Wat vinden jullie van het resultaat van je eigen groep?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Wat denk je dat de sleutel van succes is van de hoogste toren?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Zouden jullie het de volgende keer weer zo doen? Zo, nee wat zou je willen veranderen?</a:t>
            </a:r>
          </a:p>
        </p:txBody>
      </p:sp>
    </p:spTree>
    <p:extLst>
      <p:ext uri="{BB962C8B-B14F-4D97-AF65-F5344CB8AC3E}">
        <p14:creationId xmlns:p14="http://schemas.microsoft.com/office/powerpoint/2010/main" val="1961111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Individuele gesprekken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9ADA468-E580-4F07-8E0D-9757792D9692}"/>
              </a:ext>
            </a:extLst>
          </p:cNvPr>
          <p:cNvSpPr txBox="1"/>
          <p:nvPr/>
        </p:nvSpPr>
        <p:spPr>
          <a:xfrm>
            <a:off x="2142950" y="1253150"/>
            <a:ext cx="6120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Florieke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Bram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…?</a:t>
            </a:r>
          </a:p>
        </p:txBody>
      </p:sp>
    </p:spTree>
    <p:extLst>
      <p:ext uri="{BB962C8B-B14F-4D97-AF65-F5344CB8AC3E}">
        <p14:creationId xmlns:p14="http://schemas.microsoft.com/office/powerpoint/2010/main" val="14726365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137</Words>
  <Application>Microsoft Office PowerPoint</Application>
  <PresentationFormat>Diavoorstelling (4:3)</PresentationFormat>
  <Paragraphs>26</Paragraphs>
  <Slides>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Programma</vt:lpstr>
      <vt:lpstr>IBS-rooster</vt:lpstr>
      <vt:lpstr>PowerPoint-presentatie</vt:lpstr>
      <vt:lpstr>Nabespreken in je groep</vt:lpstr>
      <vt:lpstr>Individuele gesprekken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32</cp:revision>
  <dcterms:created xsi:type="dcterms:W3CDTF">2013-11-15T15:05:42Z</dcterms:created>
  <dcterms:modified xsi:type="dcterms:W3CDTF">2019-09-07T14:59:35Z</dcterms:modified>
</cp:coreProperties>
</file>